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74CB4C-D7AF-4319-BC10-72B553F4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0212" y="296068"/>
            <a:ext cx="8791575" cy="728663"/>
          </a:xfrm>
        </p:spPr>
        <p:txBody>
          <a:bodyPr>
            <a:normAutofit fontScale="90000"/>
          </a:bodyPr>
          <a:lstStyle/>
          <a:p>
            <a:r>
              <a:rPr lang="de-CH" dirty="0" err="1"/>
              <a:t>Geosuisse</a:t>
            </a:r>
            <a:r>
              <a:rPr lang="de-CH" dirty="0"/>
              <a:t> </a:t>
            </a:r>
            <a:r>
              <a:rPr lang="de-CH" dirty="0" err="1"/>
              <a:t>bern</a:t>
            </a:r>
            <a:r>
              <a:rPr lang="de-CH" dirty="0"/>
              <a:t> - willkommen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EE1610-30DE-44EA-9ADE-42D65457E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7224" y="1417638"/>
            <a:ext cx="9947276" cy="5144294"/>
          </a:xfrm>
        </p:spPr>
        <p:txBody>
          <a:bodyPr>
            <a:normAutofit fontScale="92500" lnSpcReduction="20000"/>
          </a:bodyPr>
          <a:lstStyle/>
          <a:p>
            <a:r>
              <a:rPr lang="de-CH" dirty="0"/>
              <a:t>29. Oktober 2020, Online-</a:t>
            </a:r>
            <a:r>
              <a:rPr lang="de-CH" dirty="0" err="1"/>
              <a:t>herbstveranstaltung</a:t>
            </a:r>
            <a:endParaRPr lang="de-CH" dirty="0"/>
          </a:p>
          <a:p>
            <a:r>
              <a:rPr lang="de-CH" b="1"/>
              <a:t>Thema </a:t>
            </a:r>
            <a:r>
              <a:rPr lang="de-CH" b="1" dirty="0"/>
              <a:t>Digitalisierung</a:t>
            </a:r>
          </a:p>
          <a:p>
            <a:r>
              <a:rPr lang="de-CH" dirty="0"/>
              <a:t>Referenten: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G. Bögli : </a:t>
            </a:r>
            <a:r>
              <a:rPr lang="de-DE" dirty="0"/>
              <a:t>Verteilte Register für die Verwaltung, Blockchain für Notare, Plattform der Immobilienakteure in Genf</a:t>
            </a: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P. </a:t>
            </a:r>
            <a:r>
              <a:rPr lang="de-CH" dirty="0" err="1"/>
              <a:t>Ibele</a:t>
            </a:r>
            <a:r>
              <a:rPr lang="de-CH" dirty="0"/>
              <a:t> : Amtliches Strassenverzeichnis - Amtliches Gebäudeadressverzeichnis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t. Hardmeier / m. </a:t>
            </a:r>
            <a:r>
              <a:rPr lang="de-CH" dirty="0" err="1"/>
              <a:t>kistler</a:t>
            </a:r>
            <a:r>
              <a:rPr lang="de-CH" dirty="0"/>
              <a:t> : Infos AGI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trike="sngStrike" dirty="0"/>
              <a:t>A. Mühlematter : Grundbuchamt in der Digitalisierung</a:t>
            </a:r>
          </a:p>
          <a:p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b="1" dirty="0" err="1"/>
              <a:t>meeting</a:t>
            </a:r>
            <a:r>
              <a:rPr lang="de-CH" b="1" dirty="0"/>
              <a:t> wird aufgezeichnet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b="1" dirty="0"/>
              <a:t>Alle Normalen Teilnehmer sind stumm geschaltet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b="1" dirty="0"/>
              <a:t>Fragen in </a:t>
            </a:r>
            <a:r>
              <a:rPr lang="de-CH" b="1" dirty="0" err="1"/>
              <a:t>chat</a:t>
            </a:r>
            <a:r>
              <a:rPr lang="de-CH" b="1" dirty="0"/>
              <a:t> schreiben – </a:t>
            </a:r>
            <a:r>
              <a:rPr lang="de-CH" b="1" dirty="0" err="1"/>
              <a:t>beantwortung</a:t>
            </a:r>
            <a:r>
              <a:rPr lang="de-CH" b="1" dirty="0"/>
              <a:t> nach </a:t>
            </a:r>
            <a:r>
              <a:rPr lang="de-CH" b="1" dirty="0" err="1"/>
              <a:t>referat</a:t>
            </a:r>
            <a:endParaRPr lang="de-CH" b="1" dirty="0"/>
          </a:p>
        </p:txBody>
      </p:sp>
    </p:spTree>
    <p:extLst>
      <p:ext uri="{BB962C8B-B14F-4D97-AF65-F5344CB8AC3E}">
        <p14:creationId xmlns:p14="http://schemas.microsoft.com/office/powerpoint/2010/main" val="2130518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chaltkreis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TM04033919[[fn=Schaltkreis]]</Template>
  <TotalTime>0</TotalTime>
  <Words>77</Words>
  <Application>Microsoft Office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Tw Cen MT</vt:lpstr>
      <vt:lpstr>Schaltkreis</vt:lpstr>
      <vt:lpstr>Geosuisse bern - willkommen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Geosuisse bern</dc:title>
  <dc:creator>Andreas Kluser</dc:creator>
  <cp:lastModifiedBy>Andreas Kluser</cp:lastModifiedBy>
  <cp:revision>7</cp:revision>
  <dcterms:created xsi:type="dcterms:W3CDTF">2020-10-24T19:42:38Z</dcterms:created>
  <dcterms:modified xsi:type="dcterms:W3CDTF">2020-10-29T09:48:26Z</dcterms:modified>
</cp:coreProperties>
</file>